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9" r:id="rId1"/>
  </p:sldMasterIdLst>
  <p:notesMasterIdLst>
    <p:notesMasterId r:id="rId3"/>
  </p:notesMasterIdLst>
  <p:sldIdLst>
    <p:sldId id="256" r:id="rId2"/>
  </p:sldIdLst>
  <p:sldSz cx="6858000" cy="9906000" type="A4"/>
  <p:notesSz cx="6858000" cy="99790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  <a:srgbClr val="00FF00"/>
    <a:srgbClr val="CC00CC"/>
    <a:srgbClr val="FF7C80"/>
    <a:srgbClr val="F4753C"/>
    <a:srgbClr val="5D92D3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4" d="100"/>
          <a:sy n="54" d="100"/>
        </p:scale>
        <p:origin x="24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299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0684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500684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F9A20FCF-2E1C-42BE-BDD8-E38880378D37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63775" y="1247775"/>
            <a:ext cx="2330450" cy="3367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6" tIns="45718" rIns="91436" bIns="4571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1" y="4802406"/>
            <a:ext cx="5486400" cy="3929241"/>
          </a:xfrm>
          <a:prstGeom prst="rect">
            <a:avLst/>
          </a:prstGeom>
        </p:spPr>
        <p:txBody>
          <a:bodyPr vert="horz" lIns="91436" tIns="45718" rIns="91436" bIns="45718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78343"/>
            <a:ext cx="2971800" cy="500683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4" y="9478343"/>
            <a:ext cx="2971800" cy="500683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2BCC6A29-0FF8-4515-96B3-0438FF382F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08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CC6A29-0FF8-4515-96B3-0438FF382FD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977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858000" cy="6604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3572" y="1"/>
            <a:ext cx="6854429" cy="6604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175" y="7164642"/>
            <a:ext cx="4371975" cy="2113280"/>
          </a:xfrm>
        </p:spPr>
        <p:txBody>
          <a:bodyPr anchor="ctr">
            <a:normAutofit/>
          </a:bodyPr>
          <a:lstStyle>
            <a:lvl1pPr algn="r">
              <a:defRPr sz="3300" spc="150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43463" y="7164642"/>
            <a:ext cx="1800225" cy="211328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7603709"/>
            <a:ext cx="0" cy="1320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77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7699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858000" cy="6604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3572" y="1"/>
            <a:ext cx="6854429" cy="6604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7164642"/>
            <a:ext cx="4371975" cy="2113280"/>
          </a:xfrm>
        </p:spPr>
        <p:txBody>
          <a:bodyPr anchor="ctr">
            <a:normAutofit/>
          </a:bodyPr>
          <a:lstStyle>
            <a:lvl1pPr algn="r">
              <a:defRPr sz="3300" b="0" spc="150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43463" y="7164642"/>
            <a:ext cx="1800225" cy="2113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7603709"/>
            <a:ext cx="0" cy="1320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2738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72" y="845312"/>
            <a:ext cx="5467541" cy="216611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72" y="3302000"/>
            <a:ext cx="2674620" cy="581152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68993" y="3302000"/>
            <a:ext cx="2674620" cy="581152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340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76072" y="845312"/>
            <a:ext cx="5467541" cy="216611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72" y="3148363"/>
            <a:ext cx="2674620" cy="11887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50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6072" y="4286805"/>
            <a:ext cx="2674620" cy="482671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8993" y="3148363"/>
            <a:ext cx="2674620" cy="11887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65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68993" y="4286805"/>
            <a:ext cx="2674620" cy="482671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305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6181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9609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76072" y="681069"/>
            <a:ext cx="2468880" cy="250952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27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4687" y="1188720"/>
            <a:ext cx="3194114" cy="7488936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6072" y="3260842"/>
            <a:ext cx="2468880" cy="5434425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432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7164644"/>
            <a:ext cx="4371975" cy="2113280"/>
          </a:xfrm>
        </p:spPr>
        <p:txBody>
          <a:bodyPr anchor="ctr">
            <a:normAutofit/>
          </a:bodyPr>
          <a:lstStyle>
            <a:lvl1pPr algn="r">
              <a:defRPr sz="3300" spc="150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6856286" cy="6604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43463" y="7164644"/>
            <a:ext cx="1800225" cy="2113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7603709"/>
            <a:ext cx="0" cy="1320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9907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7664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8" y="1100667"/>
            <a:ext cx="1478756" cy="7814733"/>
          </a:xfrm>
        </p:spPr>
        <p:txBody>
          <a:bodyPr vert="eaVert" lIns="45720" tIns="91440" rIns="45720" bIns="91440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4" y="1100667"/>
            <a:ext cx="4264819" cy="78147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5657850" y="488827"/>
            <a:ext cx="0" cy="51435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114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6072" y="845312"/>
            <a:ext cx="5467541" cy="2166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73" y="3302000"/>
            <a:ext cx="5467541" cy="58115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6073" y="9346572"/>
            <a:ext cx="1211705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716C2C9-765F-4067-B9E0-2108635DD7F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24150" y="9346572"/>
            <a:ext cx="3319571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96000" y="9346572"/>
            <a:ext cx="547688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8D4C2A5-9222-436E-8DDF-09B91A27A127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428625" y="1193579"/>
            <a:ext cx="0" cy="1320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4870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0" r:id="rId1"/>
    <p:sldLayoutId id="2147483901" r:id="rId2"/>
    <p:sldLayoutId id="2147483902" r:id="rId3"/>
    <p:sldLayoutId id="2147483903" r:id="rId4"/>
    <p:sldLayoutId id="2147483904" r:id="rId5"/>
    <p:sldLayoutId id="2147483905" r:id="rId6"/>
    <p:sldLayoutId id="2147483906" r:id="rId7"/>
    <p:sldLayoutId id="2147483907" r:id="rId8"/>
    <p:sldLayoutId id="2147483908" r:id="rId9"/>
    <p:sldLayoutId id="2147483909" r:id="rId10"/>
    <p:sldLayoutId id="2147483910" r:id="rId11"/>
  </p:sldLayoutIdLst>
  <p:txStyles>
    <p:titleStyle>
      <a:lvl1pPr algn="l" defTabSz="685800" rtl="0" eaLnBrk="1" latinLnBrk="1" hangingPunct="1">
        <a:lnSpc>
          <a:spcPct val="80000"/>
        </a:lnSpc>
        <a:spcBef>
          <a:spcPct val="0"/>
        </a:spcBef>
        <a:buNone/>
        <a:defRPr sz="330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1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1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1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1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1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1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1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1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1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15797" y="136397"/>
            <a:ext cx="6858000" cy="5982599"/>
          </a:xfrm>
          <a:prstGeom prst="rect">
            <a:avLst/>
          </a:prstGeom>
          <a:solidFill>
            <a:schemeClr val="accent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" y="2114867"/>
            <a:ext cx="6692157" cy="398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30" y="4204768"/>
            <a:ext cx="924411" cy="77630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11225" y="2224639"/>
            <a:ext cx="3888000" cy="1039356"/>
          </a:xfrm>
          <a:prstGeom prst="wave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가을소풍B" panose="02020600000000000000" pitchFamily="18" charset="-127"/>
                <a:ea typeface="a가을소풍B" panose="02020600000000000000" pitchFamily="18" charset="-127"/>
              </a:rPr>
              <a:t>금속노조가 응원합니다</a:t>
            </a:r>
            <a:endParaRPr lang="ko-KR" altLang="en-US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가을소풍B" panose="02020600000000000000" pitchFamily="18" charset="-127"/>
              <a:ea typeface="a가을소풍B" panose="02020600000000000000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1428B054-AF8E-8EF8-3F82-AD7C34E17833}"/>
              </a:ext>
            </a:extLst>
          </p:cNvPr>
          <p:cNvGrpSpPr/>
          <p:nvPr/>
        </p:nvGrpSpPr>
        <p:grpSpPr>
          <a:xfrm rot="22800000">
            <a:off x="4440360" y="1032973"/>
            <a:ext cx="2609902" cy="389867"/>
            <a:chOff x="3559562" y="982352"/>
            <a:chExt cx="2582522" cy="671989"/>
          </a:xfrm>
        </p:grpSpPr>
        <p:sp>
          <p:nvSpPr>
            <p:cNvPr id="2" name="화살표: 오각형 1">
              <a:extLst>
                <a:ext uri="{FF2B5EF4-FFF2-40B4-BE49-F238E27FC236}">
                  <a16:creationId xmlns:a16="http://schemas.microsoft.com/office/drawing/2014/main" id="{FB8B2FDF-4A90-EACA-9742-9641285AFAAA}"/>
                </a:ext>
              </a:extLst>
            </p:cNvPr>
            <p:cNvSpPr/>
            <p:nvPr/>
          </p:nvSpPr>
          <p:spPr>
            <a:xfrm rot="9360000">
              <a:off x="3559562" y="982352"/>
              <a:ext cx="2582522" cy="671989"/>
            </a:xfrm>
            <a:prstGeom prst="homePlate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동녘M" panose="02030600000101010101" pitchFamily="18" charset="-127"/>
                <a:ea typeface="HY동녘M" panose="02030600000101010101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20163289">
              <a:off x="3873581" y="1003827"/>
              <a:ext cx="1956063" cy="636595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>
                  <a:latin typeface="HY동녘M" panose="02030600000101010101" pitchFamily="18" charset="-127"/>
                  <a:ea typeface="HY동녘M" panose="02030600000101010101" pitchFamily="18" charset="-127"/>
                </a:rPr>
                <a:t>금속 구미지부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5F59853C-6678-106E-9998-49CBED4B41CF}"/>
              </a:ext>
            </a:extLst>
          </p:cNvPr>
          <p:cNvGrpSpPr/>
          <p:nvPr/>
        </p:nvGrpSpPr>
        <p:grpSpPr>
          <a:xfrm rot="22860000">
            <a:off x="37200" y="129337"/>
            <a:ext cx="6938884" cy="1021396"/>
            <a:chOff x="-7061667" y="720488"/>
            <a:chExt cx="6471128" cy="785536"/>
          </a:xfrm>
          <a:solidFill>
            <a:srgbClr val="FFFF00"/>
          </a:solidFill>
        </p:grpSpPr>
        <p:sp>
          <p:nvSpPr>
            <p:cNvPr id="19" name="화살표: 오각형 18">
              <a:extLst>
                <a:ext uri="{FF2B5EF4-FFF2-40B4-BE49-F238E27FC236}">
                  <a16:creationId xmlns:a16="http://schemas.microsoft.com/office/drawing/2014/main" id="{ACCFD405-A95E-A268-06F1-3F3461400E40}"/>
                </a:ext>
              </a:extLst>
            </p:cNvPr>
            <p:cNvSpPr/>
            <p:nvPr/>
          </p:nvSpPr>
          <p:spPr>
            <a:xfrm rot="20161428">
              <a:off x="-7061667" y="720488"/>
              <a:ext cx="6471128" cy="785536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C00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20171928">
              <a:off x="-6909649" y="832590"/>
              <a:ext cx="5912873" cy="617901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ko-KR" altLang="en-US" sz="4000" b="1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휴먼둥근헤드라인" panose="02030504000101010101" pitchFamily="18" charset="-127"/>
                  <a:ea typeface="휴먼둥근헤드라인" panose="02030504000101010101" pitchFamily="18" charset="-127"/>
                </a:rPr>
                <a:t>시원한 </a:t>
              </a:r>
              <a:r>
                <a:rPr lang="ko-KR" altLang="en-US" sz="4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휴먼둥근헤드라인" panose="02030504000101010101" pitchFamily="18" charset="-127"/>
                  <a:ea typeface="휴먼둥근헤드라인" panose="02030504000101010101" pitchFamily="18" charset="-127"/>
                </a:rPr>
                <a:t>커피 쏩니다 </a:t>
              </a:r>
              <a:r>
                <a:rPr lang="en-US" altLang="ko-KR" sz="4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휴먼둥근헤드라인" panose="02030504000101010101" pitchFamily="18" charset="-127"/>
                  <a:ea typeface="휴먼둥근헤드라인" panose="02030504000101010101" pitchFamily="18" charset="-127"/>
                </a:rPr>
                <a:t>!!</a:t>
              </a: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0CC43039-DE20-4935-A171-4A444FF01659}"/>
              </a:ext>
            </a:extLst>
          </p:cNvPr>
          <p:cNvGrpSpPr/>
          <p:nvPr/>
        </p:nvGrpSpPr>
        <p:grpSpPr>
          <a:xfrm>
            <a:off x="15797" y="6373329"/>
            <a:ext cx="6858000" cy="1844713"/>
            <a:chOff x="3193611" y="1118513"/>
            <a:chExt cx="4429789" cy="1515907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2320EB9-00C9-E02E-8A21-4C451F883378}"/>
                </a:ext>
              </a:extLst>
            </p:cNvPr>
            <p:cNvSpPr txBox="1"/>
            <p:nvPr/>
          </p:nvSpPr>
          <p:spPr>
            <a:xfrm>
              <a:off x="3542702" y="2295866"/>
              <a:ext cx="341376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ko-KR" sz="16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긴고딕5" panose="02020600000000000000" pitchFamily="18" charset="-127"/>
                <a:ea typeface="a긴고딕5" panose="02020600000000000000" pitchFamily="18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99F95E9-AC4A-5B58-0075-2AD7929EAA12}"/>
                </a:ext>
              </a:extLst>
            </p:cNvPr>
            <p:cNvSpPr txBox="1"/>
            <p:nvPr/>
          </p:nvSpPr>
          <p:spPr>
            <a:xfrm>
              <a:off x="3193611" y="1118513"/>
              <a:ext cx="4429789" cy="1087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Tx/>
                <a:buChar char="-"/>
              </a:pPr>
              <a:endParaRPr lang="en-US" altLang="ko-KR" sz="16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긴고딕5" panose="02020600000000000000" pitchFamily="18" charset="-127"/>
                <a:ea typeface="a긴고딕5" panose="02020600000000000000" pitchFamily="18" charset="-127"/>
              </a:endParaRPr>
            </a:p>
            <a:p>
              <a:pPr marL="285750" indent="-285750">
                <a:buFontTx/>
                <a:buChar char="-"/>
              </a:pPr>
              <a:endParaRPr lang="en-US" altLang="ko-KR" sz="1600" b="1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긴고딕5" panose="02020600000000000000" pitchFamily="18" charset="-127"/>
                <a:ea typeface="a긴고딕5" panose="02020600000000000000" pitchFamily="18" charset="-127"/>
              </a:endParaRPr>
            </a:p>
            <a:p>
              <a:pPr marL="285750" indent="-285750">
                <a:buFontTx/>
                <a:buChar char="-"/>
              </a:pPr>
              <a:endParaRPr lang="en-US" altLang="ko-KR" sz="16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긴고딕5" panose="02020600000000000000" pitchFamily="18" charset="-127"/>
                <a:ea typeface="a긴고딕5" panose="02020600000000000000" pitchFamily="18" charset="-127"/>
              </a:endParaRPr>
            </a:p>
            <a:p>
              <a:pPr marL="285750" indent="-285750">
                <a:buFontTx/>
                <a:buChar char="-"/>
              </a:pPr>
              <a:endParaRPr lang="en-US" altLang="ko-KR" sz="1600" b="1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긴고딕5" panose="02020600000000000000" pitchFamily="18" charset="-127"/>
                <a:ea typeface="a긴고딕5" panose="02020600000000000000" pitchFamily="18" charset="-127"/>
              </a:endParaRPr>
            </a:p>
            <a:p>
              <a:pPr marL="285750" indent="-285750">
                <a:buFontTx/>
                <a:buChar char="-"/>
              </a:pPr>
              <a:endParaRPr lang="en-US" altLang="ko-KR" sz="16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긴고딕5" panose="02020600000000000000" pitchFamily="18" charset="-127"/>
                <a:ea typeface="a긴고딕5" panose="02020600000000000000" pitchFamily="18" charset="-127"/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99241EAE-B2B1-540A-296C-43425468E319}"/>
              </a:ext>
            </a:extLst>
          </p:cNvPr>
          <p:cNvSpPr txBox="1"/>
          <p:nvPr/>
        </p:nvSpPr>
        <p:spPr>
          <a:xfrm>
            <a:off x="2170458" y="3820427"/>
            <a:ext cx="46875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b="1" dirty="0" smtClean="0">
              <a:ln w="0"/>
              <a:solidFill>
                <a:srgbClr val="F4753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긴고딕5" panose="02020600000000000000" pitchFamily="18" charset="-127"/>
              <a:ea typeface="a긴고딕5" panose="02020600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양재참숯체B" panose="02020603020101020101" pitchFamily="18" charset="-127"/>
                <a:ea typeface="양재참숯체B" panose="02020603020101020101" pitchFamily="18" charset="-127"/>
              </a:rPr>
              <a:t> &lt;</a:t>
            </a:r>
            <a:r>
              <a:rPr lang="ko-KR" altLang="en-US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양재참숯체B" panose="02020603020101020101" pitchFamily="18" charset="-127"/>
                <a:ea typeface="양재참숯체B" panose="02020603020101020101" pitchFamily="18" charset="-127"/>
              </a:rPr>
              <a:t>메뉴</a:t>
            </a:r>
            <a:r>
              <a:rPr lang="en-US" altLang="ko-K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양재참숯체B" panose="02020603020101020101" pitchFamily="18" charset="-127"/>
                <a:ea typeface="양재참숯체B" panose="02020603020101020101" pitchFamily="18" charset="-127"/>
              </a:rPr>
              <a:t>&gt;  </a:t>
            </a:r>
            <a:r>
              <a:rPr lang="ko-KR" altLang="en-US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아메리카노</a:t>
            </a:r>
            <a:r>
              <a:rPr lang="ko-KR" altLang="en-US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 </a:t>
            </a:r>
            <a:r>
              <a:rPr lang="en-US" altLang="ko-K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/ </a:t>
            </a:r>
            <a:r>
              <a:rPr lang="ko-KR" altLang="en-US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아이스아메리카노</a:t>
            </a:r>
            <a:endParaRPr lang="en-US" altLang="ko-KR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긴고딕5" panose="02020600000000000000" pitchFamily="18" charset="-127"/>
              <a:ea typeface="a긴고딕5" panose="02020600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아이스바닐라라떼</a:t>
            </a:r>
            <a:r>
              <a:rPr lang="en-US" altLang="ko-K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/</a:t>
            </a:r>
            <a:r>
              <a:rPr lang="ko-KR" altLang="en-US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아이스라떼</a:t>
            </a:r>
            <a:r>
              <a:rPr lang="en-US" altLang="ko-K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/</a:t>
            </a:r>
            <a:r>
              <a:rPr lang="ko-KR" altLang="en-US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레몬에이드</a:t>
            </a:r>
            <a:endParaRPr lang="en-US" altLang="ko-KR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긴고딕5" panose="02020600000000000000" pitchFamily="18" charset="-127"/>
              <a:ea typeface="a긴고딕5" panose="02020600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청포도에이드</a:t>
            </a:r>
            <a:r>
              <a:rPr lang="en-US" altLang="ko-K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/</a:t>
            </a:r>
            <a:r>
              <a:rPr lang="ko-KR" altLang="en-US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아이스티</a:t>
            </a:r>
            <a:r>
              <a:rPr lang="en-US" altLang="ko-K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긴고딕5" panose="02020600000000000000" pitchFamily="18" charset="-127"/>
                <a:ea typeface="a긴고딕5" panose="02020600000000000000" pitchFamily="18" charset="-127"/>
              </a:rPr>
              <a:t> 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135218" y="6078879"/>
            <a:ext cx="6646813" cy="36360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6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월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12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일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월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) 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김천</a:t>
            </a:r>
            <a:r>
              <a:rPr lang="ko-KR" altLang="en-US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‘</a:t>
            </a:r>
            <a:r>
              <a:rPr lang="ko-KR" altLang="en-US" b="1" dirty="0" err="1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어모파출소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’</a:t>
            </a:r>
            <a:r>
              <a:rPr lang="ko-KR" altLang="en-US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앞 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(11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시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~13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시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)  </a:t>
            </a:r>
          </a:p>
          <a:p>
            <a:pPr marL="285750" indent="-285750">
              <a:buFontTx/>
              <a:buChar char="-"/>
            </a:pPr>
            <a:endParaRPr lang="en-US" altLang="ko-KR" b="1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6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월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13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일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화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)  </a:t>
            </a:r>
            <a:r>
              <a:rPr lang="ko-KR" altLang="en-US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구미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‘</a:t>
            </a:r>
            <a:r>
              <a:rPr lang="ko-KR" altLang="en-US" b="1" dirty="0" err="1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구미코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’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앞 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(11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시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~14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시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u"/>
            </a:pPr>
            <a:endParaRPr lang="en-US" altLang="ko-KR" b="1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6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월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20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일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화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) 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ko-KR" altLang="en-US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구미 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공단 주공 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‘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새마을금고 앞 공원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’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                                 (11</a:t>
            </a:r>
            <a:r>
              <a:rPr lang="ko-KR" altLang="en-US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시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~13</a:t>
            </a:r>
            <a:r>
              <a:rPr lang="ko-KR" altLang="en-US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시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)</a:t>
            </a:r>
            <a:endParaRPr lang="en-US" altLang="ko-KR" b="1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6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월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27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일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화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) 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ko-KR" altLang="en-US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구미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‘</a:t>
            </a:r>
            <a:r>
              <a:rPr lang="ko-KR" altLang="en-US" b="1" dirty="0" err="1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구미코</a:t>
            </a:r>
            <a:r>
              <a:rPr lang="en-US" altLang="ko-KR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’</a:t>
            </a:r>
            <a:r>
              <a:rPr lang="ko-KR" altLang="en-US" b="1" dirty="0" smtClean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앞 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(11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시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~14</a:t>
            </a:r>
            <a:r>
              <a:rPr lang="ko-KR" alt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시</a:t>
            </a:r>
            <a:r>
              <a:rPr lang="en-US" altLang="ko-KR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)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88" y="1994007"/>
            <a:ext cx="2297098" cy="243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86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전체">
  <a:themeElements>
    <a:clrScheme name="전체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전체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전체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269</TotalTime>
  <Words>106</Words>
  <Application>Microsoft Office PowerPoint</Application>
  <PresentationFormat>A4 용지(210x297mm)</PresentationFormat>
  <Paragraphs>19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4" baseType="lpstr">
      <vt:lpstr>a가을소풍B</vt:lpstr>
      <vt:lpstr>a긴고딕5</vt:lpstr>
      <vt:lpstr>HY동녘M</vt:lpstr>
      <vt:lpstr>HY얕은샘물M</vt:lpstr>
      <vt:lpstr>HY울릉도M</vt:lpstr>
      <vt:lpstr>맑은 고딕</vt:lpstr>
      <vt:lpstr>양재참숯체B</vt:lpstr>
      <vt:lpstr>휴먼둥근헤드라인</vt:lpstr>
      <vt:lpstr>Tw Cen MT</vt:lpstr>
      <vt:lpstr>Tw Cen MT Condensed</vt:lpstr>
      <vt:lpstr>Wingdings</vt:lpstr>
      <vt:lpstr>Wingdings 3</vt:lpstr>
      <vt:lpstr>전체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j3</cp:lastModifiedBy>
  <cp:revision>26</cp:revision>
  <cp:lastPrinted>2023-05-10T04:17:32Z</cp:lastPrinted>
  <dcterms:created xsi:type="dcterms:W3CDTF">2022-07-07T05:59:24Z</dcterms:created>
  <dcterms:modified xsi:type="dcterms:W3CDTF">2023-05-10T05:14:01Z</dcterms:modified>
</cp:coreProperties>
</file>